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604" y="-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E74548-7569-4921-A49B-440B39B8CB1F}" type="datetimeFigureOut">
              <a:rPr lang="en-GB" smtClean="0"/>
              <a:t>12/08/2013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DF3F93-2750-44B2-910B-4B603FC954A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Canon DSLR cameras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15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3729608" cy="63408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MoodBoard</a:t>
            </a:r>
            <a:endParaRPr lang="en-GB" dirty="0"/>
          </a:p>
        </p:txBody>
      </p:sp>
      <p:pic>
        <p:nvPicPr>
          <p:cNvPr id="1026" name="Picture 2" descr="http://news.bbcimg.co.uk/media/images/64173000/jpg/_64173966_1agjwt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35760" cy="22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inentphoto.com/kids/images/camera-15807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80" y="2708051"/>
            <a:ext cx="23812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ckuptrust.org.uk/site/back/uploadedresources/photograp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5" y="3496339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edianovak.com/blog/wp-content/uploads/2013/06/getting-more-photography-clie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50" y="3965188"/>
            <a:ext cx="2771502" cy="22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QawRi5AJnrvcuuIDapdggKWaGjmtERf5n7y49PXwMkqi5DDm8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80" y="1269928"/>
            <a:ext cx="2073820" cy="133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6.fanpop.com/image/photos/33900000/yellow-disney-pixar-cars-33967438-3507-24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28" y="2607876"/>
            <a:ext cx="1726448" cy="12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edr.com/colours/r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86" y="1340789"/>
            <a:ext cx="1544219" cy="11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24x7photography.com/wp-content/uploads/2010/07/Colourful_bird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22" y="2096339"/>
            <a:ext cx="1631230" cy="12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ephotozine.com/articles/canon-eos-650d-digital-slr-review----19994/images/highres-Canon-EOS-650D-DSLR-1_134641788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52" y="135699"/>
            <a:ext cx="1556643" cy="14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6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 discovered that people who generally use DSLR cameras, such as the ones within Canon’s range, ranged from young to old. However younger people have been taking a severe interest throughout the years and are perhaps even over-taking their elder counterpart</a:t>
            </a:r>
          </a:p>
          <a:p>
            <a:r>
              <a:rPr lang="en-GB" dirty="0" smtClean="0"/>
              <a:t>People that use DSLR cameras usually take their work very seriously. They have to if they are willing to spend a lot of money, hundreds to even thousands sometimes, on the product. This usually encourages them to have a very outgoing, artistic and positive nature to things, as they need this attitude when out and about shooting</a:t>
            </a:r>
          </a:p>
          <a:p>
            <a:r>
              <a:rPr lang="en-GB" dirty="0" smtClean="0"/>
              <a:t>Therefore I chose to use brighter and more vibrant colours to appeal to them as my target audience, and I believe this will attract all photographers no matter the 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29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 chose to model my point of sales display in 3DS Max, and to do so after the shape of a film strip. It is a very subtle appearance to one, but I believe it aesthetically looks rather nice as it represents itself boldly.</a:t>
            </a:r>
          </a:p>
          <a:p>
            <a:r>
              <a:rPr lang="en-GB" dirty="0" smtClean="0"/>
              <a:t>I chose to model a massive statue of a DSLR camera in the middle of the display as I believed this would really stand out and catch people’s attention.</a:t>
            </a:r>
          </a:p>
          <a:p>
            <a:r>
              <a:rPr lang="en-GB" dirty="0" smtClean="0"/>
              <a:t>The actual items can be grabbed from on top and below the display</a:t>
            </a:r>
          </a:p>
          <a:p>
            <a:r>
              <a:rPr lang="en-GB" dirty="0" smtClean="0"/>
              <a:t>I added a skeleton figure to represent the average height of a man, so that we can see how tall a person would stand next to the display.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03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nyinna\Documents\3D Camera Model\filmstr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498758" cy="34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nyinna\Documents\3D Camera Model\IMAGE 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56098"/>
            <a:ext cx="3503712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5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</TotalTime>
  <Words>265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Equity</vt:lpstr>
      <vt:lpstr>Canon DSLR cameras</vt:lpstr>
      <vt:lpstr>MoodBoard</vt:lpstr>
      <vt:lpstr>Brief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Canon DSLR cameras</dc:title>
  <dc:creator>Enyinna</dc:creator>
  <cp:lastModifiedBy>Enyinna</cp:lastModifiedBy>
  <cp:revision>3</cp:revision>
  <dcterms:created xsi:type="dcterms:W3CDTF">2013-08-12T07:28:00Z</dcterms:created>
  <dcterms:modified xsi:type="dcterms:W3CDTF">2013-08-12T07:58:24Z</dcterms:modified>
</cp:coreProperties>
</file>